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93" r:id="rId4"/>
    <p:sldId id="294" r:id="rId5"/>
    <p:sldId id="289" r:id="rId6"/>
    <p:sldId id="290" r:id="rId7"/>
    <p:sldId id="291" r:id="rId8"/>
    <p:sldId id="257" r:id="rId9"/>
    <p:sldId id="258" r:id="rId10"/>
    <p:sldId id="259" r:id="rId11"/>
    <p:sldId id="260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61" r:id="rId22"/>
    <p:sldId id="262" r:id="rId23"/>
    <p:sldId id="263" r:id="rId24"/>
    <p:sldId id="270" r:id="rId25"/>
    <p:sldId id="271" r:id="rId26"/>
    <p:sldId id="272" r:id="rId27"/>
    <p:sldId id="273" r:id="rId28"/>
    <p:sldId id="269" r:id="rId29"/>
    <p:sldId id="268" r:id="rId30"/>
    <p:sldId id="264" r:id="rId31"/>
    <p:sldId id="265" r:id="rId32"/>
    <p:sldId id="266" r:id="rId33"/>
    <p:sldId id="267" r:id="rId34"/>
    <p:sldId id="286" r:id="rId35"/>
    <p:sldId id="287" r:id="rId36"/>
    <p:sldId id="284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8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C1319CA-673C-4E6E-8656-507C24CF27A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2153A61B-8CA3-4AB1-A9BC-605D2D520E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WEBSITE BPR DP TASPEN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HOMEPAGE 3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0" y="1928698"/>
            <a:ext cx="9036496" cy="449234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46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HOMEPAGE 4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" y="1826389"/>
            <a:ext cx="9036496" cy="4482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9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TENTANG KAMI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3747"/>
            <a:ext cx="9144000" cy="4541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28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TENTANG KAMI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107"/>
            <a:ext cx="9144000" cy="452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9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TENTANG KAMI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8056"/>
            <a:ext cx="9144000" cy="449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00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 smtClean="0"/>
              <a:t>TENTANG KAMI ( STRUKTUR ORGANISASI )</a:t>
            </a:r>
            <a:endParaRPr 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3"/>
            <a:ext cx="9144190" cy="4531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4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TENTANG KAMI ( KANTOR CABANG )</a:t>
            </a:r>
            <a:endParaRPr lang="en-US" sz="32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5336"/>
            <a:ext cx="9144000" cy="453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TENTANG KAMI ( LAPORAN KEUANGAN )</a:t>
            </a:r>
            <a:endParaRPr lang="en-US" sz="32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1"/>
            <a:ext cx="9137789" cy="453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86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 smtClean="0"/>
              <a:t>TENTANG KAMI ( GOOD CORPORATE GOVERNANCE )</a:t>
            </a:r>
            <a:endParaRPr lang="en-US" sz="24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7404" cy="452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0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TENTANG KAMI ( PENGHARGAAN )</a:t>
            </a:r>
            <a:endParaRPr lang="en-US" sz="36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927"/>
            <a:ext cx="9144000" cy="4531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6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en-US" dirty="0" err="1" smtClean="0"/>
              <a:t>Beranda</a:t>
            </a:r>
            <a:r>
              <a:rPr lang="en-US" dirty="0" smtClean="0"/>
              <a:t> :</a:t>
            </a:r>
          </a:p>
          <a:p>
            <a:pPr marL="901700" indent="-274638">
              <a:buFont typeface="+mj-lt"/>
              <a:buAutoNum type="romanUcPeriod"/>
            </a:pP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/</a:t>
            </a:r>
            <a:r>
              <a:rPr lang="en-US" dirty="0" err="1" smtClean="0"/>
              <a:t>Iklan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endParaRPr lang="en-US" dirty="0"/>
          </a:p>
          <a:p>
            <a:pPr marL="901700" indent="-274638">
              <a:buFont typeface="+mj-lt"/>
              <a:buAutoNum type="romanUcPeriod"/>
            </a:pPr>
            <a:r>
              <a:rPr lang="en-US" dirty="0" smtClean="0"/>
              <a:t>Slogan BPR DP TASPEN</a:t>
            </a:r>
          </a:p>
          <a:p>
            <a:pPr marL="901700" indent="-274638">
              <a:buFont typeface="+mj-lt"/>
              <a:buAutoNum type="romanUcPeriod"/>
            </a:pPr>
            <a:r>
              <a:rPr lang="en-US" dirty="0" err="1" smtClean="0"/>
              <a:t>Sekilas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 BPR DP TASPEN</a:t>
            </a:r>
          </a:p>
          <a:p>
            <a:pPr marL="901700" indent="-274638">
              <a:buFont typeface="+mj-lt"/>
              <a:buAutoNum type="romanUcPeriod"/>
            </a:pP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berita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BPR DP TASPEN</a:t>
            </a:r>
          </a:p>
          <a:p>
            <a:pPr marL="901700" indent="-274638">
              <a:buFont typeface="+mj-lt"/>
              <a:buAutoNum type="romanUcPeriod"/>
            </a:pPr>
            <a:r>
              <a:rPr lang="en-US" dirty="0" err="1" smtClean="0"/>
              <a:t>Alamat</a:t>
            </a:r>
            <a:r>
              <a:rPr lang="en-US" dirty="0" smtClean="0"/>
              <a:t> email, </a:t>
            </a:r>
            <a:r>
              <a:rPr lang="en-US" dirty="0" err="1" smtClean="0"/>
              <a:t>nomor</a:t>
            </a:r>
            <a:r>
              <a:rPr lang="en-US" dirty="0" smtClean="0"/>
              <a:t> </a:t>
            </a:r>
            <a:r>
              <a:rPr lang="en-US" dirty="0" err="1" smtClean="0"/>
              <a:t>telfon</a:t>
            </a:r>
            <a:r>
              <a:rPr lang="en-US" dirty="0" smtClean="0"/>
              <a:t>, </a:t>
            </a:r>
            <a:r>
              <a:rPr lang="en-US" dirty="0" err="1" smtClean="0"/>
              <a:t>layanan</a:t>
            </a:r>
            <a:r>
              <a:rPr lang="en-US" dirty="0" smtClean="0"/>
              <a:t> kami, </a:t>
            </a:r>
            <a:r>
              <a:rPr lang="en-US" dirty="0" err="1" smtClean="0"/>
              <a:t>tentang</a:t>
            </a:r>
            <a:r>
              <a:rPr lang="en-US" dirty="0" smtClean="0"/>
              <a:t> kami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kontak</a:t>
            </a:r>
            <a:endParaRPr lang="id-ID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RINCIAN TAMPILAN WEBSITE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8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TENTANG KAMI ( GRUP )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1696"/>
            <a:ext cx="9144000" cy="451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" y="1934517"/>
            <a:ext cx="9108504" cy="4513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22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KREDIT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3747"/>
            <a:ext cx="9144000" cy="4541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22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KREDIT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5336"/>
            <a:ext cx="9144000" cy="453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6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KREDIT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927"/>
            <a:ext cx="9144000" cy="4531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29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KREDIT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0987" cy="453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16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KREDIT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1696"/>
            <a:ext cx="9144000" cy="4517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9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KREDIT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1601"/>
            <a:ext cx="9180512" cy="477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2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SIMULASI KREDIT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927"/>
            <a:ext cx="9144000" cy="4531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830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SIMULASI KREDIT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0567"/>
            <a:ext cx="9144000" cy="455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92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Font typeface="+mj-lt"/>
              <a:buAutoNum type="arabicPeriod" startAt="2"/>
            </a:pPr>
            <a:r>
              <a:rPr lang="en-US" sz="2400" dirty="0" err="1" smtClean="0"/>
              <a:t>Produk</a:t>
            </a:r>
            <a:r>
              <a:rPr lang="en-US" sz="2400" dirty="0" smtClean="0"/>
              <a:t> :</a:t>
            </a:r>
          </a:p>
          <a:p>
            <a:pPr marL="681038" indent="-53975">
              <a:buFont typeface="+mj-lt"/>
              <a:buAutoNum type="romanUcPeriod"/>
            </a:pPr>
            <a:r>
              <a:rPr lang="en-US" sz="2400" dirty="0" smtClean="0"/>
              <a:t>	</a:t>
            </a:r>
            <a:r>
              <a:rPr lang="en-US" sz="2400" dirty="0" err="1" smtClean="0"/>
              <a:t>Kredit</a:t>
            </a:r>
            <a:r>
              <a:rPr lang="en-US" sz="2400" dirty="0" smtClean="0"/>
              <a:t> :</a:t>
            </a:r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Kredit</a:t>
            </a:r>
            <a:r>
              <a:rPr lang="en-US" sz="2000" dirty="0" smtClean="0"/>
              <a:t> </a:t>
            </a:r>
            <a:r>
              <a:rPr lang="en-US" sz="2000" dirty="0" err="1" smtClean="0"/>
              <a:t>pegawai</a:t>
            </a:r>
            <a:r>
              <a:rPr lang="en-US" sz="2000" dirty="0" smtClean="0"/>
              <a:t> </a:t>
            </a:r>
            <a:r>
              <a:rPr lang="en-US" sz="2000" dirty="0" err="1" smtClean="0"/>
              <a:t>aktif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Kredit</a:t>
            </a:r>
            <a:r>
              <a:rPr lang="en-US" sz="2000" dirty="0" smtClean="0"/>
              <a:t> </a:t>
            </a:r>
            <a:r>
              <a:rPr lang="en-US" sz="2000" dirty="0" err="1" smtClean="0"/>
              <a:t>Diskonto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Kredit</a:t>
            </a:r>
            <a:r>
              <a:rPr lang="en-US" sz="2000" dirty="0" smtClean="0"/>
              <a:t> </a:t>
            </a:r>
            <a:r>
              <a:rPr lang="en-US" sz="2000" dirty="0" err="1" smtClean="0"/>
              <a:t>Pensiun</a:t>
            </a:r>
            <a:r>
              <a:rPr lang="en-US" sz="2000" dirty="0" smtClean="0"/>
              <a:t> </a:t>
            </a:r>
            <a:r>
              <a:rPr lang="en-US" sz="2000" dirty="0" err="1" smtClean="0"/>
              <a:t>Reguler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Kredit</a:t>
            </a:r>
            <a:r>
              <a:rPr lang="en-US" sz="2000" dirty="0" smtClean="0"/>
              <a:t> </a:t>
            </a:r>
            <a:r>
              <a:rPr lang="en-US" sz="2000" dirty="0" err="1" smtClean="0"/>
              <a:t>Pensiun</a:t>
            </a:r>
            <a:r>
              <a:rPr lang="en-US" sz="2000" dirty="0" smtClean="0"/>
              <a:t> Platinum</a:t>
            </a:r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Kredit</a:t>
            </a:r>
            <a:r>
              <a:rPr lang="en-US" sz="2000" dirty="0" smtClean="0"/>
              <a:t> </a:t>
            </a:r>
            <a:r>
              <a:rPr lang="en-US" sz="2000" dirty="0" err="1" smtClean="0"/>
              <a:t>Pensiun</a:t>
            </a:r>
            <a:r>
              <a:rPr lang="en-US" sz="2000" dirty="0" smtClean="0"/>
              <a:t> Platinum Plus</a:t>
            </a:r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Kredit</a:t>
            </a:r>
            <a:r>
              <a:rPr lang="en-US" sz="2000" dirty="0" smtClean="0"/>
              <a:t> </a:t>
            </a:r>
            <a:r>
              <a:rPr lang="en-US" sz="2000" dirty="0" err="1" smtClean="0"/>
              <a:t>Wiraswasta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/>
              <a:t>Kalkulator</a:t>
            </a:r>
            <a:r>
              <a:rPr lang="en-US" sz="2000" dirty="0"/>
              <a:t> </a:t>
            </a:r>
            <a:r>
              <a:rPr lang="en-US" sz="2000" dirty="0" err="1" smtClean="0"/>
              <a:t>Kredit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/>
              <a:t>Simulasi</a:t>
            </a:r>
            <a:r>
              <a:rPr lang="en-US" sz="2000" dirty="0"/>
              <a:t> </a:t>
            </a:r>
            <a:r>
              <a:rPr lang="en-US" sz="2000" dirty="0" err="1" smtClean="0"/>
              <a:t>Kredit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Ajukan</a:t>
            </a:r>
            <a:r>
              <a:rPr lang="en-US" sz="2000" dirty="0" smtClean="0"/>
              <a:t> </a:t>
            </a:r>
            <a:r>
              <a:rPr lang="en-US" sz="2000" dirty="0" err="1" smtClean="0"/>
              <a:t>Kredit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Hubungi</a:t>
            </a:r>
            <a:r>
              <a:rPr lang="en-US" sz="2000" dirty="0" smtClean="0"/>
              <a:t> Kami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RINCIAN TAMPILAN WEBSITE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KREDIT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6090"/>
            <a:ext cx="9108504" cy="450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0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PRODUK DEPOSITO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5336"/>
            <a:ext cx="9144000" cy="453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87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DEPOSITO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287"/>
            <a:ext cx="9144000" cy="451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4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TABUNGAN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927"/>
            <a:ext cx="9144000" cy="4531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941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TABUNGAN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4876"/>
            <a:ext cx="9144000" cy="450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7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PRODUK TABUNGAN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1"/>
            <a:ext cx="9150623" cy="452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10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HUBUNGI KAMI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3746"/>
            <a:ext cx="9144000" cy="4541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90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Font typeface="+mj-lt"/>
              <a:buAutoNum type="arabicPeriod" startAt="2"/>
            </a:pPr>
            <a:r>
              <a:rPr lang="en-US" sz="2000" dirty="0" err="1" smtClean="0"/>
              <a:t>Produk</a:t>
            </a:r>
            <a:r>
              <a:rPr lang="en-US" sz="2000" dirty="0" smtClean="0"/>
              <a:t> :</a:t>
            </a:r>
          </a:p>
          <a:p>
            <a:pPr marL="898525" indent="-271463">
              <a:buFont typeface="+mj-lt"/>
              <a:buAutoNum type="romanUcPeriod" startAt="2"/>
            </a:pPr>
            <a:r>
              <a:rPr lang="en-US" sz="2400" dirty="0" err="1" smtClean="0"/>
              <a:t>Deposito</a:t>
            </a:r>
            <a:r>
              <a:rPr lang="en-US" sz="2400" dirty="0" smtClean="0"/>
              <a:t> :</a:t>
            </a:r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Deposito</a:t>
            </a:r>
            <a:r>
              <a:rPr lang="en-US" sz="2000" dirty="0" smtClean="0"/>
              <a:t> </a:t>
            </a:r>
            <a:r>
              <a:rPr lang="en-US" sz="2000" dirty="0" err="1" smtClean="0"/>
              <a:t>Berjangka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Ajukan</a:t>
            </a:r>
            <a:r>
              <a:rPr lang="en-US" sz="2000" dirty="0" smtClean="0"/>
              <a:t> </a:t>
            </a:r>
            <a:r>
              <a:rPr lang="en-US" sz="2000" dirty="0" err="1" smtClean="0"/>
              <a:t>Deposito</a:t>
            </a:r>
            <a:r>
              <a:rPr lang="en-US" sz="2000" dirty="0" smtClean="0"/>
              <a:t>/</a:t>
            </a:r>
            <a:r>
              <a:rPr lang="en-US" sz="2000" dirty="0" err="1" smtClean="0"/>
              <a:t>Hubungi</a:t>
            </a:r>
            <a:r>
              <a:rPr lang="en-US" sz="2000" dirty="0" smtClean="0"/>
              <a:t> Kami</a:t>
            </a:r>
          </a:p>
          <a:p>
            <a:pPr marL="1340295" lvl="1" indent="-457200">
              <a:buFont typeface="+mj-lt"/>
              <a:buAutoNum type="alphaLcParenR"/>
            </a:pPr>
            <a:endParaRPr lang="en-US" sz="2000" dirty="0"/>
          </a:p>
          <a:p>
            <a:pPr marL="898525" indent="-271463">
              <a:buFont typeface="+mj-lt"/>
              <a:buAutoNum type="romanUcPeriod" startAt="2"/>
            </a:pPr>
            <a:r>
              <a:rPr lang="en-US" sz="2400" dirty="0" smtClean="0"/>
              <a:t>Tabungan </a:t>
            </a:r>
            <a:r>
              <a:rPr lang="en-US" sz="2400" dirty="0"/>
              <a:t>:</a:t>
            </a:r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smtClean="0"/>
              <a:t>Tabungan </a:t>
            </a:r>
            <a:r>
              <a:rPr lang="en-US" sz="2000" dirty="0" err="1" smtClean="0"/>
              <a:t>Umum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smtClean="0"/>
              <a:t>Tabungan </a:t>
            </a:r>
            <a:r>
              <a:rPr lang="en-US" sz="2000" dirty="0" err="1" smtClean="0"/>
              <a:t>Pensiun</a:t>
            </a:r>
            <a:endParaRPr lang="en-US" sz="2000" dirty="0" smtClean="0"/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smtClean="0"/>
              <a:t>Tabungan </a:t>
            </a:r>
            <a:r>
              <a:rPr lang="en-US" sz="2000" dirty="0" err="1" smtClean="0"/>
              <a:t>SimPel</a:t>
            </a:r>
            <a:r>
              <a:rPr lang="en-US" sz="2000" dirty="0" smtClean="0"/>
              <a:t> (</a:t>
            </a:r>
            <a:r>
              <a:rPr lang="en-US" sz="2000" dirty="0" err="1" smtClean="0"/>
              <a:t>Simpanan</a:t>
            </a:r>
            <a:r>
              <a:rPr lang="en-US" sz="2000" dirty="0" smtClean="0"/>
              <a:t> </a:t>
            </a:r>
            <a:r>
              <a:rPr lang="en-US" sz="2000" dirty="0" err="1" smtClean="0"/>
              <a:t>Pelajar</a:t>
            </a:r>
            <a:r>
              <a:rPr lang="en-US" sz="2000" dirty="0" smtClean="0"/>
              <a:t>)</a:t>
            </a:r>
          </a:p>
          <a:p>
            <a:pPr marL="1340295" lvl="1" indent="-457200">
              <a:buFont typeface="+mj-lt"/>
              <a:buAutoNum type="alphaLcParenR"/>
            </a:pPr>
            <a:r>
              <a:rPr lang="en-US" sz="2000" dirty="0" err="1" smtClean="0"/>
              <a:t>Hubungi</a:t>
            </a:r>
            <a:r>
              <a:rPr lang="en-US" sz="2000" dirty="0" smtClean="0"/>
              <a:t> Kami</a:t>
            </a:r>
            <a:endParaRPr lang="en-US" sz="2000" dirty="0"/>
          </a:p>
          <a:p>
            <a:pPr marL="1340295" lvl="1" indent="-457200">
              <a:buFont typeface="+mj-lt"/>
              <a:buAutoNum type="alphaLcParenR"/>
            </a:pP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RINCIAN TAMPILAN WEBSITE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Font typeface="+mj-lt"/>
              <a:buAutoNum type="arabicPeriod" startAt="3"/>
            </a:pPr>
            <a:r>
              <a:rPr lang="en-US" sz="2400" dirty="0" err="1" smtClean="0"/>
              <a:t>Layanan</a:t>
            </a:r>
            <a:endParaRPr lang="en-US" sz="2400" dirty="0"/>
          </a:p>
          <a:p>
            <a:pPr marL="681038" indent="-53975">
              <a:buFont typeface="+mj-lt"/>
              <a:buAutoNum type="romanUcPeriod"/>
            </a:pPr>
            <a:r>
              <a:rPr lang="en-US" sz="2400" dirty="0"/>
              <a:t>	</a:t>
            </a:r>
            <a:r>
              <a:rPr lang="en-US" sz="2400" dirty="0" err="1" smtClean="0"/>
              <a:t>Pengurusan</a:t>
            </a:r>
            <a:r>
              <a:rPr lang="en-US" sz="2400" dirty="0" smtClean="0"/>
              <a:t> </a:t>
            </a:r>
            <a:r>
              <a:rPr lang="en-US" sz="2400" dirty="0" err="1" smtClean="0"/>
              <a:t>klim</a:t>
            </a:r>
            <a:r>
              <a:rPr lang="en-US" sz="2400" dirty="0" smtClean="0"/>
              <a:t> </a:t>
            </a:r>
            <a:r>
              <a:rPr lang="en-US" sz="2400" dirty="0" err="1" smtClean="0"/>
              <a:t>pensiun</a:t>
            </a:r>
            <a:r>
              <a:rPr lang="en-US" sz="2400" dirty="0" smtClean="0"/>
              <a:t> </a:t>
            </a:r>
            <a:r>
              <a:rPr lang="en-US" sz="2400" dirty="0" err="1" smtClean="0"/>
              <a:t>ke</a:t>
            </a:r>
            <a:r>
              <a:rPr lang="en-US" sz="2400" dirty="0" smtClean="0"/>
              <a:t> TASPEN</a:t>
            </a:r>
          </a:p>
          <a:p>
            <a:pPr marL="681038" indent="-53975">
              <a:buFont typeface="+mj-lt"/>
              <a:buAutoNum type="romanUcPeriod"/>
            </a:pPr>
            <a:r>
              <a:rPr lang="en-US" sz="2400" dirty="0"/>
              <a:t> </a:t>
            </a:r>
            <a:r>
              <a:rPr lang="en-US" sz="2400" dirty="0" err="1" smtClean="0"/>
              <a:t>Pembayaran</a:t>
            </a:r>
            <a:r>
              <a:rPr lang="en-US" sz="2400" dirty="0" smtClean="0"/>
              <a:t> </a:t>
            </a:r>
            <a:r>
              <a:rPr lang="en-US" sz="2400" dirty="0" err="1" smtClean="0"/>
              <a:t>uang</a:t>
            </a:r>
            <a:r>
              <a:rPr lang="en-US" sz="2400" dirty="0" smtClean="0"/>
              <a:t> </a:t>
            </a:r>
            <a:r>
              <a:rPr lang="en-US" sz="2400" dirty="0" err="1" smtClean="0"/>
              <a:t>pensiun</a:t>
            </a:r>
            <a:endParaRPr lang="en-US" sz="2000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RINCIAN TAMPILAN WEBSITE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Font typeface="+mj-lt"/>
              <a:buAutoNum type="arabicPeriod" startAt="4"/>
            </a:pPr>
            <a:r>
              <a:rPr lang="en-US" sz="2400" dirty="0" err="1" smtClean="0"/>
              <a:t>Tentang</a:t>
            </a:r>
            <a:r>
              <a:rPr lang="en-US" sz="2400" dirty="0" smtClean="0"/>
              <a:t> Kami :</a:t>
            </a:r>
          </a:p>
          <a:p>
            <a:pPr marL="901700" indent="-274638">
              <a:buFont typeface="+mj-lt"/>
              <a:buAutoNum type="romanUcPeriod"/>
            </a:pPr>
            <a:r>
              <a:rPr lang="en-US" sz="2000" dirty="0" smtClean="0"/>
              <a:t>	</a:t>
            </a:r>
            <a:r>
              <a:rPr lang="en-US" sz="2400" dirty="0" err="1" smtClean="0"/>
              <a:t>Sekilas</a:t>
            </a:r>
            <a:r>
              <a:rPr lang="en-US" sz="2400" dirty="0" smtClean="0"/>
              <a:t> </a:t>
            </a:r>
            <a:r>
              <a:rPr lang="en-US" sz="2400" dirty="0" err="1" smtClean="0"/>
              <a:t>tentang</a:t>
            </a:r>
            <a:r>
              <a:rPr lang="en-US" sz="2400" dirty="0" smtClean="0"/>
              <a:t> BPR DP TASPEN</a:t>
            </a:r>
          </a:p>
          <a:p>
            <a:pPr marL="901700" indent="-274638">
              <a:buFont typeface="+mj-lt"/>
              <a:buAutoNum type="romanUcPeriod"/>
            </a:pPr>
            <a:r>
              <a:rPr lang="en-US" sz="2400" dirty="0" err="1" smtClean="0"/>
              <a:t>Legalitas</a:t>
            </a:r>
            <a:r>
              <a:rPr lang="en-US" sz="2400" dirty="0" smtClean="0"/>
              <a:t> Perusahaan</a:t>
            </a:r>
          </a:p>
          <a:p>
            <a:pPr marL="901700" indent="-274638">
              <a:buFont typeface="+mj-lt"/>
              <a:buAutoNum type="romanUcPeriod"/>
            </a:pPr>
            <a:r>
              <a:rPr lang="en-US" sz="2400" dirty="0" err="1" smtClean="0"/>
              <a:t>Struktur</a:t>
            </a:r>
            <a:r>
              <a:rPr lang="en-US" sz="2400" dirty="0" smtClean="0"/>
              <a:t> </a:t>
            </a:r>
            <a:r>
              <a:rPr lang="en-US" sz="2400" dirty="0" err="1" smtClean="0"/>
              <a:t>Organisasi</a:t>
            </a:r>
            <a:endParaRPr lang="en-US" sz="2400" dirty="0" smtClean="0"/>
          </a:p>
          <a:p>
            <a:pPr marL="901700" indent="-274638">
              <a:buFont typeface="+mj-lt"/>
              <a:buAutoNum type="romanUcPeriod"/>
            </a:pPr>
            <a:r>
              <a:rPr lang="en-US" sz="2400" dirty="0" err="1" smtClean="0"/>
              <a:t>Visi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Misi</a:t>
            </a:r>
            <a:endParaRPr lang="en-US" sz="2400" dirty="0" smtClean="0"/>
          </a:p>
          <a:p>
            <a:pPr marL="901700" indent="-274638">
              <a:buFont typeface="+mj-lt"/>
              <a:buAutoNum type="romanUcPeriod"/>
            </a:pPr>
            <a:r>
              <a:rPr lang="en-US" sz="2400" dirty="0" err="1" smtClean="0"/>
              <a:t>Penghargaan</a:t>
            </a:r>
            <a:endParaRPr lang="en-US" sz="2400" dirty="0" smtClean="0"/>
          </a:p>
          <a:p>
            <a:pPr marL="901700" indent="-274638">
              <a:buFont typeface="+mj-lt"/>
              <a:buAutoNum type="romanUcPeriod"/>
            </a:pPr>
            <a:r>
              <a:rPr lang="en-US" sz="2400" dirty="0" err="1" smtClean="0"/>
              <a:t>Laporan</a:t>
            </a:r>
            <a:r>
              <a:rPr lang="en-US" sz="2400" dirty="0" smtClean="0"/>
              <a:t> GCG</a:t>
            </a:r>
          </a:p>
          <a:p>
            <a:pPr marL="901700" indent="-274638">
              <a:buFont typeface="+mj-lt"/>
              <a:buAutoNum type="romanUcPeriod"/>
            </a:pPr>
            <a:r>
              <a:rPr lang="en-US" sz="2400" dirty="0" err="1" smtClean="0"/>
              <a:t>Laporan</a:t>
            </a:r>
            <a:r>
              <a:rPr lang="en-US" sz="2400" dirty="0" smtClean="0"/>
              <a:t> </a:t>
            </a:r>
            <a:r>
              <a:rPr lang="en-US" sz="2400" smtClean="0"/>
              <a:t>Keuangan</a:t>
            </a:r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RINCIAN TAMPILAN WEBSITE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441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indent="-514350">
              <a:buFont typeface="+mj-lt"/>
              <a:buAutoNum type="arabicPeriod" startAt="5"/>
            </a:pPr>
            <a:r>
              <a:rPr lang="en-US" sz="2800" dirty="0" err="1" smtClean="0"/>
              <a:t>Hubungi</a:t>
            </a:r>
            <a:r>
              <a:rPr lang="en-US" sz="2800" dirty="0" smtClean="0"/>
              <a:t> Kami </a:t>
            </a:r>
            <a:r>
              <a:rPr lang="en-US" sz="2800" dirty="0"/>
              <a:t>:</a:t>
            </a:r>
          </a:p>
          <a:p>
            <a:pPr marL="901700" indent="-274638">
              <a:buFont typeface="+mj-lt"/>
              <a:buAutoNum type="romanUcPeriod"/>
            </a:pPr>
            <a:r>
              <a:rPr lang="en-US" sz="2400" dirty="0"/>
              <a:t>	</a:t>
            </a:r>
            <a:r>
              <a:rPr lang="en-US" sz="2400" dirty="0" err="1" smtClean="0"/>
              <a:t>Peta</a:t>
            </a:r>
            <a:r>
              <a:rPr lang="en-US" sz="2400" dirty="0" smtClean="0"/>
              <a:t> Kantor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Cabang</a:t>
            </a:r>
            <a:endParaRPr lang="id-ID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RINCIAN TAMPILAN WEBSITE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7654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HOMEPAGE 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8" y="1622584"/>
            <a:ext cx="9005014" cy="44532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09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HOMEPAGE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628800"/>
            <a:ext cx="8964488" cy="44425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0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</TotalTime>
  <Words>168</Words>
  <Application>Microsoft Office PowerPoint</Application>
  <PresentationFormat>On-screen Show (4:3)</PresentationFormat>
  <Paragraphs>77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Concourse</vt:lpstr>
      <vt:lpstr>WEBSITE BPR DP TASPEN</vt:lpstr>
      <vt:lpstr>RINCIAN TAMPILAN WEBSITE</vt:lpstr>
      <vt:lpstr>RINCIAN TAMPILAN WEBSITE</vt:lpstr>
      <vt:lpstr>RINCIAN TAMPILAN WEBSITE</vt:lpstr>
      <vt:lpstr>RINCIAN TAMPILAN WEBSITE</vt:lpstr>
      <vt:lpstr>RINCIAN TAMPILAN WEBSITE</vt:lpstr>
      <vt:lpstr>RINCIAN TAMPILAN WEBSITE</vt:lpstr>
      <vt:lpstr>HOMEPAGE 1</vt:lpstr>
      <vt:lpstr>HOMEPAGE 2</vt:lpstr>
      <vt:lpstr>HOMEPAGE 3</vt:lpstr>
      <vt:lpstr>HOMEPAGE 4</vt:lpstr>
      <vt:lpstr>TENTANG KAMI</vt:lpstr>
      <vt:lpstr>TENTANG KAMI</vt:lpstr>
      <vt:lpstr>TENTANG KAMI</vt:lpstr>
      <vt:lpstr>TENTANG KAMI ( STRUKTUR ORGANISASI )</vt:lpstr>
      <vt:lpstr>TENTANG KAMI ( KANTOR CABANG )</vt:lpstr>
      <vt:lpstr>TENTANG KAMI ( LAPORAN KEUANGAN )</vt:lpstr>
      <vt:lpstr>TENTANG KAMI ( GOOD CORPORATE GOVERNANCE )</vt:lpstr>
      <vt:lpstr>TENTANG KAMI ( PENGHARGAAN )</vt:lpstr>
      <vt:lpstr>TENTANG KAMI ( GRUP )</vt:lpstr>
      <vt:lpstr>PRODUK</vt:lpstr>
      <vt:lpstr>PRODUK KREDIT</vt:lpstr>
      <vt:lpstr>PRODUK KREDIT</vt:lpstr>
      <vt:lpstr>PRODUK KREDIT</vt:lpstr>
      <vt:lpstr>PRODUK KREDIT</vt:lpstr>
      <vt:lpstr>PRODUK KREDIT</vt:lpstr>
      <vt:lpstr>PRODUK KREDIT</vt:lpstr>
      <vt:lpstr>SIMULASI KREDIT</vt:lpstr>
      <vt:lpstr>SIMULASI KREDIT</vt:lpstr>
      <vt:lpstr>PRODUK KREDIT</vt:lpstr>
      <vt:lpstr>PRODUK DEPOSITO</vt:lpstr>
      <vt:lpstr>PRODUK DEPOSITO</vt:lpstr>
      <vt:lpstr>PRODUK TABUNGAN</vt:lpstr>
      <vt:lpstr>PRODUK TABUNGAN</vt:lpstr>
      <vt:lpstr>PRODUK TABUNGAN</vt:lpstr>
      <vt:lpstr>HUBUNGI KAMI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BPR DP TASPEN</dc:title>
  <dc:creator>aldhi ferdiansyah</dc:creator>
  <cp:lastModifiedBy>ITOPS</cp:lastModifiedBy>
  <cp:revision>15</cp:revision>
  <cp:lastPrinted>2022-01-12T02:27:18Z</cp:lastPrinted>
  <dcterms:created xsi:type="dcterms:W3CDTF">2022-01-09T23:16:29Z</dcterms:created>
  <dcterms:modified xsi:type="dcterms:W3CDTF">2022-01-19T09:36:59Z</dcterms:modified>
</cp:coreProperties>
</file>